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11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5A1A-0467-497B-B90A-C52FE8F22C3D}" type="datetimeFigureOut">
              <a:rPr lang="zh-TW" altLang="en-US" smtClean="0"/>
              <a:t>2018/12/16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C4DA2-B150-488B-B164-E8CB66E78C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3675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5A1A-0467-497B-B90A-C52FE8F22C3D}" type="datetimeFigureOut">
              <a:rPr lang="zh-TW" altLang="en-US" smtClean="0"/>
              <a:t>2018/12/16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C4DA2-B150-488B-B164-E8CB66E78C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141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5A1A-0467-497B-B90A-C52FE8F22C3D}" type="datetimeFigureOut">
              <a:rPr lang="zh-TW" altLang="en-US" smtClean="0"/>
              <a:t>2018/12/16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C4DA2-B150-488B-B164-E8CB66E78C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175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5A1A-0467-497B-B90A-C52FE8F22C3D}" type="datetimeFigureOut">
              <a:rPr lang="zh-TW" altLang="en-US" smtClean="0"/>
              <a:t>2018/12/16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C4DA2-B150-488B-B164-E8CB66E78C0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7660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5A1A-0467-497B-B90A-C52FE8F22C3D}" type="datetimeFigureOut">
              <a:rPr lang="zh-TW" altLang="en-US" smtClean="0"/>
              <a:t>2018/12/16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C4DA2-B150-488B-B164-E8CB66E78C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6600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5A1A-0467-497B-B90A-C52FE8F22C3D}" type="datetimeFigureOut">
              <a:rPr lang="zh-TW" altLang="en-US" smtClean="0"/>
              <a:t>2018/12/16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C4DA2-B150-488B-B164-E8CB66E78C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8652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5A1A-0467-497B-B90A-C52FE8F22C3D}" type="datetimeFigureOut">
              <a:rPr lang="zh-TW" altLang="en-US" smtClean="0"/>
              <a:t>2018/12/16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C4DA2-B150-488B-B164-E8CB66E78C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6829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5A1A-0467-497B-B90A-C52FE8F22C3D}" type="datetimeFigureOut">
              <a:rPr lang="zh-TW" altLang="en-US" smtClean="0"/>
              <a:t>2018/12/16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C4DA2-B150-488B-B164-E8CB66E78C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2167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5A1A-0467-497B-B90A-C52FE8F22C3D}" type="datetimeFigureOut">
              <a:rPr lang="zh-TW" altLang="en-US" smtClean="0"/>
              <a:t>2018/12/16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C4DA2-B150-488B-B164-E8CB66E78C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216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5A1A-0467-497B-B90A-C52FE8F22C3D}" type="datetimeFigureOut">
              <a:rPr lang="zh-TW" altLang="en-US" smtClean="0"/>
              <a:t>2018/12/16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C4DA2-B150-488B-B164-E8CB66E78C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272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5A1A-0467-497B-B90A-C52FE8F22C3D}" type="datetimeFigureOut">
              <a:rPr lang="zh-TW" altLang="en-US" smtClean="0"/>
              <a:t>2018/12/16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C4DA2-B150-488B-B164-E8CB66E78C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286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5A1A-0467-497B-B90A-C52FE8F22C3D}" type="datetimeFigureOut">
              <a:rPr lang="zh-TW" altLang="en-US" smtClean="0"/>
              <a:t>2018/12/16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C4DA2-B150-488B-B164-E8CB66E78C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400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5A1A-0467-497B-B90A-C52FE8F22C3D}" type="datetimeFigureOut">
              <a:rPr lang="zh-TW" altLang="en-US" smtClean="0"/>
              <a:t>2018/12/16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C4DA2-B150-488B-B164-E8CB66E78C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7956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5A1A-0467-497B-B90A-C52FE8F22C3D}" type="datetimeFigureOut">
              <a:rPr lang="zh-TW" altLang="en-US" smtClean="0"/>
              <a:t>2018/12/16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C4DA2-B150-488B-B164-E8CB66E78C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995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5A1A-0467-497B-B90A-C52FE8F22C3D}" type="datetimeFigureOut">
              <a:rPr lang="zh-TW" altLang="en-US" smtClean="0"/>
              <a:t>2018/12/16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C4DA2-B150-488B-B164-E8CB66E78C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294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5A1A-0467-497B-B90A-C52FE8F22C3D}" type="datetimeFigureOut">
              <a:rPr lang="zh-TW" altLang="en-US" smtClean="0"/>
              <a:t>2018/12/16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C4DA2-B150-488B-B164-E8CB66E78C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1908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5A1A-0467-497B-B90A-C52FE8F22C3D}" type="datetimeFigureOut">
              <a:rPr lang="zh-TW" altLang="en-US" smtClean="0"/>
              <a:t>2018/12/16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C4DA2-B150-488B-B164-E8CB66E78C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7427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E8C5A1A-0467-497B-B90A-C52FE8F22C3D}" type="datetimeFigureOut">
              <a:rPr lang="zh-TW" altLang="en-US" smtClean="0"/>
              <a:t>2018/12/16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42C4DA2-B150-488B-B164-E8CB66E78C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45117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avi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8800" dirty="0" smtClean="0"/>
              <a:t>G20</a:t>
            </a:r>
            <a:endParaRPr lang="zh-TW" altLang="en-US" sz="8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TW" dirty="0" smtClean="0"/>
              <a:t>B10515018</a:t>
            </a:r>
            <a:r>
              <a:rPr lang="en-US" altLang="zh-TW" dirty="0"/>
              <a:t>	</a:t>
            </a:r>
            <a:r>
              <a:rPr lang="zh-TW" altLang="en-US" dirty="0" smtClean="0"/>
              <a:t>邱韋霖</a:t>
            </a:r>
            <a:endParaRPr lang="en-US" altLang="zh-TW" dirty="0" smtClean="0"/>
          </a:p>
          <a:p>
            <a:pPr algn="r"/>
            <a:r>
              <a:rPr lang="en-US" altLang="zh-TW" dirty="0" smtClean="0"/>
              <a:t>B10515045	</a:t>
            </a:r>
            <a:r>
              <a:rPr lang="zh-TW" altLang="en-US" dirty="0" smtClean="0"/>
              <a:t>謝宜杭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8375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/>
              <a:t>Array Texture</a:t>
            </a:r>
            <a:endParaRPr lang="zh-TW" altLang="en-US" sz="4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087" y="1981568"/>
            <a:ext cx="8888889" cy="1015873"/>
          </a:xfrm>
        </p:spPr>
      </p:pic>
      <p:pic>
        <p:nvPicPr>
          <p:cNvPr id="7" name="5C8ADF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5077" y="3398960"/>
            <a:ext cx="10353675" cy="2362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847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/>
              <a:t>FBO</a:t>
            </a:r>
            <a:endParaRPr lang="zh-TW" altLang="en-US" sz="4000" dirty="0"/>
          </a:p>
        </p:txBody>
      </p:sp>
      <p:pic>
        <p:nvPicPr>
          <p:cNvPr id="5" name="BEC423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3795" y="2439133"/>
            <a:ext cx="10353675" cy="3771900"/>
          </a:xfrm>
        </p:spPr>
      </p:pic>
      <p:sp>
        <p:nvSpPr>
          <p:cNvPr id="6" name="文字方塊 5"/>
          <p:cNvSpPr txBox="1"/>
          <p:nvPr/>
        </p:nvSpPr>
        <p:spPr>
          <a:xfrm>
            <a:off x="913795" y="1679331"/>
            <a:ext cx="36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湖面倒影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0847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/>
              <a:t>Particle System</a:t>
            </a:r>
            <a:endParaRPr lang="zh-TW" altLang="en-US" sz="4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518" y="1229618"/>
            <a:ext cx="2689840" cy="268984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749669" y="2247311"/>
            <a:ext cx="2400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 smtClean="0"/>
              <a:t>分布範圍</a:t>
            </a:r>
            <a:endParaRPr lang="en-US" altLang="zh-TW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 smtClean="0"/>
              <a:t>顏色</a:t>
            </a:r>
            <a:endParaRPr lang="en-US" altLang="zh-TW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 smtClean="0"/>
              <a:t>數</a:t>
            </a:r>
            <a:r>
              <a:rPr lang="zh-TW" altLang="en-US" sz="2800" dirty="0"/>
              <a:t>量</a:t>
            </a:r>
          </a:p>
        </p:txBody>
      </p:sp>
      <p:pic>
        <p:nvPicPr>
          <p:cNvPr id="3" name="84CEE7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3882" y="3919458"/>
            <a:ext cx="10353675" cy="2068513"/>
          </a:xfrm>
        </p:spPr>
      </p:pic>
      <p:sp>
        <p:nvSpPr>
          <p:cNvPr id="4" name="文字方塊 3"/>
          <p:cNvSpPr txBox="1"/>
          <p:nvPr/>
        </p:nvSpPr>
        <p:spPr>
          <a:xfrm>
            <a:off x="1274885" y="1724091"/>
            <a:ext cx="3640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湖面氣泡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6727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Fragment </a:t>
            </a:r>
            <a:r>
              <a:rPr lang="en-US" altLang="zh-TW" dirty="0" err="1" smtClean="0"/>
              <a:t>Shader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913795" y="1806877"/>
            <a:ext cx="36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死亡時灰畫面</a:t>
            </a:r>
            <a:endParaRPr lang="zh-TW" altLang="en-US" sz="2800" dirty="0"/>
          </a:p>
        </p:txBody>
      </p:sp>
      <p:pic>
        <p:nvPicPr>
          <p:cNvPr id="7" name="bandicam 2018-12-16 19-15-02-7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00977" y="1580050"/>
            <a:ext cx="6326067" cy="47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7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Game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913795" y="1679331"/>
            <a:ext cx="36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閃躲掉落的磚塊</a:t>
            </a:r>
            <a:endParaRPr lang="zh-TW" altLang="en-US" sz="2800" dirty="0"/>
          </a:p>
        </p:txBody>
      </p:sp>
      <p:pic>
        <p:nvPicPr>
          <p:cNvPr id="9" name="bandicam 2018-12-16 19-08-54-1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77218" y="1580050"/>
            <a:ext cx="5990339" cy="449275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13795" y="2554745"/>
            <a:ext cx="36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AD</a:t>
            </a:r>
            <a:r>
              <a:rPr lang="zh-TW" altLang="en-US" sz="2800" dirty="0" smtClean="0"/>
              <a:t>為左右方向 </a:t>
            </a:r>
            <a:r>
              <a:rPr lang="en-US" altLang="zh-TW" sz="2800" dirty="0" smtClean="0"/>
              <a:t>S</a:t>
            </a:r>
            <a:r>
              <a:rPr lang="zh-TW" altLang="en-US" sz="2800" dirty="0" smtClean="0"/>
              <a:t>停下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913795" y="3303207"/>
            <a:ext cx="36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Space</a:t>
            </a:r>
            <a:r>
              <a:rPr lang="zh-TW" altLang="en-US" sz="2800" dirty="0" smtClean="0"/>
              <a:t>加速</a:t>
            </a:r>
            <a:endParaRPr lang="zh-TW" altLang="en-US" sz="28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13795" y="4179260"/>
            <a:ext cx="36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死亡時</a:t>
            </a:r>
            <a:r>
              <a:rPr lang="en-US" altLang="zh-TW" sz="2800" dirty="0" smtClean="0"/>
              <a:t>R</a:t>
            </a:r>
            <a:r>
              <a:rPr lang="zh-TW" altLang="en-US" sz="2800" dirty="0" smtClean="0"/>
              <a:t>重新</a:t>
            </a:r>
            <a:r>
              <a:rPr lang="en-US" altLang="zh-TW" sz="2800" dirty="0" smtClean="0"/>
              <a:t>F</a:t>
            </a:r>
            <a:r>
              <a:rPr lang="zh-TW" altLang="en-US" sz="2800" smtClean="0"/>
              <a:t>接關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9786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Game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913795" y="2288890"/>
            <a:ext cx="36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速度漸增無上限</a:t>
            </a:r>
            <a:endParaRPr lang="en-US" altLang="zh-TW" sz="2800" dirty="0" smtClean="0"/>
          </a:p>
        </p:txBody>
      </p:sp>
      <p:sp>
        <p:nvSpPr>
          <p:cNvPr id="7" name="文字方塊 6"/>
          <p:cNvSpPr txBox="1"/>
          <p:nvPr/>
        </p:nvSpPr>
        <p:spPr>
          <a:xfrm>
            <a:off x="913795" y="1580050"/>
            <a:ext cx="36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數量最高達一秒十顆</a:t>
            </a:r>
            <a:endParaRPr lang="en-US" altLang="zh-TW" sz="2800" dirty="0" smtClean="0"/>
          </a:p>
        </p:txBody>
      </p:sp>
      <p:pic>
        <p:nvPicPr>
          <p:cNvPr id="3" name="bandicam 2018-12-16 19-15-37-38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7522" end="183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36532" y="1580050"/>
            <a:ext cx="6003655" cy="450274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51" y="3831420"/>
            <a:ext cx="5333362" cy="25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1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石板</Template>
  <TotalTime>231</TotalTime>
  <Words>54</Words>
  <Application>Microsoft Office PowerPoint</Application>
  <PresentationFormat>寬螢幕</PresentationFormat>
  <Paragraphs>21</Paragraphs>
  <Slides>7</Slides>
  <Notes>0</Notes>
  <HiddenSlides>0</HiddenSlides>
  <MMClips>6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微軟正黑體</vt:lpstr>
      <vt:lpstr>Arial</vt:lpstr>
      <vt:lpstr>Calisto MT</vt:lpstr>
      <vt:lpstr>Trebuchet MS</vt:lpstr>
      <vt:lpstr>Wingdings 2</vt:lpstr>
      <vt:lpstr>石板</vt:lpstr>
      <vt:lpstr>G20</vt:lpstr>
      <vt:lpstr>Array Texture</vt:lpstr>
      <vt:lpstr>FBO</vt:lpstr>
      <vt:lpstr>Particle System</vt:lpstr>
      <vt:lpstr>Fragment Shader </vt:lpstr>
      <vt:lpstr>Game</vt:lpstr>
      <vt:lpstr>Game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G20</dc:title>
  <dc:creator>weizero</dc:creator>
  <cp:lastModifiedBy>Tsumetaku</cp:lastModifiedBy>
  <cp:revision>7</cp:revision>
  <dcterms:created xsi:type="dcterms:W3CDTF">2018-12-16T03:38:40Z</dcterms:created>
  <dcterms:modified xsi:type="dcterms:W3CDTF">2018-12-16T11:20:50Z</dcterms:modified>
</cp:coreProperties>
</file>